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53" d="100"/>
          <a:sy n="53" d="100"/>
        </p:scale>
        <p:origin x="1296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3637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98637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00179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87518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503479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51253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2825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70331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06662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906530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2182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31370-2E1E-4726-BC21-BA8A1CBD99D2}" type="datetimeFigureOut">
              <a:rPr lang="en-JM" smtClean="0"/>
              <a:t>6/11/2018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B9050-603E-4AE0-BFA8-75610EF39D2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94495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7778" y="2074215"/>
            <a:ext cx="1176164" cy="7690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25952" y="4120400"/>
            <a:ext cx="904772" cy="90744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2712">
            <a:off x="8966623" y="4567294"/>
            <a:ext cx="444971" cy="658091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 rot="19936703">
            <a:off x="8149630" y="2358488"/>
            <a:ext cx="2284602" cy="37763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/>
          </a:p>
        </p:txBody>
      </p:sp>
      <p:sp>
        <p:nvSpPr>
          <p:cNvPr id="20" name="Right Arrow 19"/>
          <p:cNvSpPr/>
          <p:nvPr/>
        </p:nvSpPr>
        <p:spPr>
          <a:xfrm rot="1303649">
            <a:off x="8062540" y="4514009"/>
            <a:ext cx="2284602" cy="37763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/>
          </a:p>
        </p:txBody>
      </p:sp>
      <p:sp>
        <p:nvSpPr>
          <p:cNvPr id="18" name="Curved Up Arrow 17"/>
          <p:cNvSpPr/>
          <p:nvPr/>
        </p:nvSpPr>
        <p:spPr>
          <a:xfrm rot="1970824">
            <a:off x="981115" y="5017073"/>
            <a:ext cx="3290805" cy="1030870"/>
          </a:xfrm>
          <a:prstGeom prst="curvedUpArrow">
            <a:avLst>
              <a:gd name="adj1" fmla="val 25000"/>
              <a:gd name="adj2" fmla="val 4668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>
              <a:solidFill>
                <a:schemeClr val="tx1"/>
              </a:solidFill>
            </a:endParaRPr>
          </a:p>
        </p:txBody>
      </p:sp>
      <p:sp>
        <p:nvSpPr>
          <p:cNvPr id="17" name="Curved Down Arrow 16"/>
          <p:cNvSpPr/>
          <p:nvPr/>
        </p:nvSpPr>
        <p:spPr>
          <a:xfrm rot="18605911">
            <a:off x="781476" y="1546962"/>
            <a:ext cx="3673844" cy="123047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56334" y="4270039"/>
            <a:ext cx="2825444" cy="24005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21158" y="1572879"/>
            <a:ext cx="2089777" cy="18552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575" y="2743200"/>
            <a:ext cx="1896906" cy="17566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5891" y="452883"/>
            <a:ext cx="1802637" cy="17093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9409" y="1551772"/>
            <a:ext cx="1821758" cy="733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45891" y="4929875"/>
            <a:ext cx="1877667" cy="17829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0930" y="2790636"/>
            <a:ext cx="1874844" cy="17629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90951" y="1084964"/>
            <a:ext cx="1343269" cy="14155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9919" y="4812600"/>
            <a:ext cx="1343269" cy="1413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07749" y="4938928"/>
            <a:ext cx="1268834" cy="97699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78403" y="3311627"/>
            <a:ext cx="867602" cy="43257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16368" y="1013205"/>
            <a:ext cx="1209123" cy="61194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98133" y="5427427"/>
            <a:ext cx="1209123" cy="61194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31281" y="4162236"/>
            <a:ext cx="1490191" cy="5792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76691" y="554347"/>
            <a:ext cx="746292" cy="42805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32033" y="2659765"/>
            <a:ext cx="818677" cy="27444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37400" y="4752136"/>
            <a:ext cx="603848" cy="23388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73023" y="2339941"/>
            <a:ext cx="451067" cy="13716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07139" y="3508234"/>
            <a:ext cx="658691" cy="39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0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8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Dervan Taylor</dc:creator>
  <cp:lastModifiedBy>Dervan Taylor</cp:lastModifiedBy>
  <cp:revision>8</cp:revision>
  <dcterms:created xsi:type="dcterms:W3CDTF">2018-11-06T18:27:59Z</dcterms:created>
  <dcterms:modified xsi:type="dcterms:W3CDTF">2018-11-06T19:35:54Z</dcterms:modified>
</cp:coreProperties>
</file>